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4" r:id="rId4"/>
    <p:sldId id="265" r:id="rId5"/>
    <p:sldId id="266" r:id="rId6"/>
    <p:sldId id="269" r:id="rId7"/>
    <p:sldId id="257" r:id="rId8"/>
    <p:sldId id="263" r:id="rId9"/>
    <p:sldId id="262" r:id="rId10"/>
    <p:sldId id="261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E485-EA06-41F7-B9CF-66CA5DEA8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56BB4-D3B5-4997-8DEF-C538AAB51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21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89BF3-3181-45BB-BCF7-CF24DE53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247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921B1B-B0CE-4145-9219-472004E39081}"/>
              </a:ext>
            </a:extLst>
          </p:cNvPr>
          <p:cNvSpPr/>
          <p:nvPr userDrawn="1"/>
        </p:nvSpPr>
        <p:spPr>
          <a:xfrm>
            <a:off x="0" y="6302986"/>
            <a:ext cx="12192000" cy="555014"/>
          </a:xfrm>
          <a:prstGeom prst="rect">
            <a:avLst/>
          </a:prstGeom>
          <a:solidFill>
            <a:srgbClr val="2766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ADB9C5-92CF-4758-9D1C-8127DF10A0A2}"/>
              </a:ext>
            </a:extLst>
          </p:cNvPr>
          <p:cNvSpPr txBox="1"/>
          <p:nvPr userDrawn="1"/>
        </p:nvSpPr>
        <p:spPr>
          <a:xfrm>
            <a:off x="752307" y="6389993"/>
            <a:ext cx="1136851" cy="381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#</a:t>
            </a:r>
            <a:r>
              <a:rPr lang="en-US" dirty="0" err="1">
                <a:solidFill>
                  <a:schemeClr val="bg1"/>
                </a:solidFill>
              </a:rPr>
              <a:t>EATP</a:t>
            </a:r>
            <a:r>
              <a:rPr lang="en-US" b="0" dirty="0" err="1">
                <a:solidFill>
                  <a:schemeClr val="bg1"/>
                </a:solidFill>
              </a:rPr>
              <a:t>conf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099F7-967B-4165-85DE-9F09F0D1E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60" y="6389993"/>
            <a:ext cx="528318" cy="380999"/>
          </a:xfrm>
          <a:prstGeom prst="rect">
            <a:avLst/>
          </a:prstGeom>
        </p:spPr>
      </p:pic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4E810697-5738-4673-B118-3D25DCA269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610" y="6079942"/>
            <a:ext cx="2216150" cy="44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5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3AF38-1BA5-47A3-83F5-69693E2E0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7E52E6-CE53-47A5-92C9-B9055E493346}"/>
              </a:ext>
            </a:extLst>
          </p:cNvPr>
          <p:cNvSpPr/>
          <p:nvPr userDrawn="1"/>
        </p:nvSpPr>
        <p:spPr>
          <a:xfrm>
            <a:off x="-20" y="5841064"/>
            <a:ext cx="12192000" cy="1023699"/>
          </a:xfrm>
          <a:prstGeom prst="rect">
            <a:avLst/>
          </a:prstGeom>
          <a:solidFill>
            <a:srgbClr val="082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74C0AF-6093-46E5-83C2-692FA0D75BA2}"/>
              </a:ext>
            </a:extLst>
          </p:cNvPr>
          <p:cNvSpPr/>
          <p:nvPr userDrawn="1"/>
        </p:nvSpPr>
        <p:spPr>
          <a:xfrm>
            <a:off x="-40" y="-6762"/>
            <a:ext cx="12192000" cy="5854584"/>
          </a:xfrm>
          <a:prstGeom prst="rect">
            <a:avLst/>
          </a:prstGeom>
          <a:solidFill>
            <a:srgbClr val="27668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F157CB-7F27-4605-BC4D-BFBD87F9B9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55" y="846587"/>
            <a:ext cx="2949887" cy="2943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88A230-2923-4A5B-B1CA-2718670ED56E}"/>
              </a:ext>
            </a:extLst>
          </p:cNvPr>
          <p:cNvSpPr txBox="1"/>
          <p:nvPr userDrawn="1"/>
        </p:nvSpPr>
        <p:spPr>
          <a:xfrm>
            <a:off x="773099" y="4284855"/>
            <a:ext cx="10645797" cy="83099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pectral SC" panose="02020502060000000000" pitchFamily="18" charset="0"/>
              </a:rPr>
              <a:t>Transforming Assessments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BBFD4E-E837-4D8C-A10B-8EB199AE2CA8}"/>
              </a:ext>
            </a:extLst>
          </p:cNvPr>
          <p:cNvGrpSpPr/>
          <p:nvPr userDrawn="1"/>
        </p:nvGrpSpPr>
        <p:grpSpPr>
          <a:xfrm>
            <a:off x="2206757" y="6052680"/>
            <a:ext cx="7475698" cy="600465"/>
            <a:chOff x="2196618" y="6068279"/>
            <a:chExt cx="7475698" cy="6004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377A37-05B9-49B0-B9DB-262EDB3BD1F8}"/>
                </a:ext>
              </a:extLst>
            </p:cNvPr>
            <p:cNvSpPr txBox="1"/>
            <p:nvPr userDrawn="1"/>
          </p:nvSpPr>
          <p:spPr>
            <a:xfrm>
              <a:off x="6300970" y="6076122"/>
              <a:ext cx="3371346" cy="584775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Spectral SC" panose="02020502060000000000" pitchFamily="18" charset="0"/>
                </a:rPr>
                <a:t>Madrid, Spain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293063-5339-431C-9189-9E781FCB7082}"/>
                </a:ext>
              </a:extLst>
            </p:cNvPr>
            <p:cNvSpPr txBox="1"/>
            <p:nvPr userDrawn="1"/>
          </p:nvSpPr>
          <p:spPr>
            <a:xfrm>
              <a:off x="2196618" y="6076123"/>
              <a:ext cx="3998021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Spectral SC" panose="02020502060000000000" pitchFamily="18" charset="0"/>
                </a:rPr>
                <a:t>25 – 27 September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49BBBCD-6963-4571-8014-1D877ED4C84E}"/>
                </a:ext>
              </a:extLst>
            </p:cNvPr>
            <p:cNvCxnSpPr/>
            <p:nvPr userDrawn="1"/>
          </p:nvCxnSpPr>
          <p:spPr>
            <a:xfrm>
              <a:off x="6247804" y="6068279"/>
              <a:ext cx="0" cy="60046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DDDF75F-EE3F-4034-851F-77D6CAD9E066}"/>
              </a:ext>
            </a:extLst>
          </p:cNvPr>
          <p:cNvSpPr txBox="1"/>
          <p:nvPr userDrawn="1"/>
        </p:nvSpPr>
        <p:spPr>
          <a:xfrm>
            <a:off x="1632026" y="5085501"/>
            <a:ext cx="8927868" cy="29293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</a:rPr>
              <a:t>Challenge. Collaborate. Inspire.</a:t>
            </a:r>
          </a:p>
        </p:txBody>
      </p:sp>
    </p:spTree>
    <p:extLst>
      <p:ext uri="{BB962C8B-B14F-4D97-AF65-F5344CB8AC3E}">
        <p14:creationId xmlns:p14="http://schemas.microsoft.com/office/powerpoint/2010/main" val="126445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3D57B0-D6BD-4ECE-ACE8-84586A292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9017F3-1948-45C1-820C-C3A14C8F2B40}"/>
              </a:ext>
            </a:extLst>
          </p:cNvPr>
          <p:cNvSpPr/>
          <p:nvPr userDrawn="1"/>
        </p:nvSpPr>
        <p:spPr>
          <a:xfrm>
            <a:off x="-20" y="5841064"/>
            <a:ext cx="12192000" cy="1023699"/>
          </a:xfrm>
          <a:prstGeom prst="rect">
            <a:avLst/>
          </a:prstGeom>
          <a:solidFill>
            <a:srgbClr val="082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3EABE5-C9B6-47B7-8A89-A6E803209DAC}"/>
              </a:ext>
            </a:extLst>
          </p:cNvPr>
          <p:cNvSpPr/>
          <p:nvPr userDrawn="1"/>
        </p:nvSpPr>
        <p:spPr>
          <a:xfrm>
            <a:off x="-20" y="-6762"/>
            <a:ext cx="12192000" cy="5854584"/>
          </a:xfrm>
          <a:prstGeom prst="rect">
            <a:avLst/>
          </a:prstGeom>
          <a:solidFill>
            <a:srgbClr val="27668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98AA8C-8CF2-46A4-8524-93B86C6BFBC3}"/>
              </a:ext>
            </a:extLst>
          </p:cNvPr>
          <p:cNvGrpSpPr/>
          <p:nvPr userDrawn="1"/>
        </p:nvGrpSpPr>
        <p:grpSpPr>
          <a:xfrm>
            <a:off x="2206757" y="6052680"/>
            <a:ext cx="7475698" cy="600465"/>
            <a:chOff x="2196618" y="6068279"/>
            <a:chExt cx="7475698" cy="6004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BB40F9-9C42-40F4-92E2-62113F81348C}"/>
                </a:ext>
              </a:extLst>
            </p:cNvPr>
            <p:cNvSpPr txBox="1"/>
            <p:nvPr userDrawn="1"/>
          </p:nvSpPr>
          <p:spPr>
            <a:xfrm>
              <a:off x="6300970" y="6076122"/>
              <a:ext cx="3371346" cy="584775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Spectral SC" panose="02020502060000000000" pitchFamily="18" charset="0"/>
                </a:rPr>
                <a:t>Madrid, Spain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EC5452-BAA7-462E-A272-8CB36E45FBC6}"/>
                </a:ext>
              </a:extLst>
            </p:cNvPr>
            <p:cNvSpPr txBox="1"/>
            <p:nvPr userDrawn="1"/>
          </p:nvSpPr>
          <p:spPr>
            <a:xfrm>
              <a:off x="2196618" y="6076123"/>
              <a:ext cx="3998021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Spectral SC" panose="02020502060000000000" pitchFamily="18" charset="0"/>
                </a:rPr>
                <a:t>25 – 27 September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46C1C4-6BE7-41DB-A4E0-FBFFB142E69F}"/>
                </a:ext>
              </a:extLst>
            </p:cNvPr>
            <p:cNvCxnSpPr/>
            <p:nvPr userDrawn="1"/>
          </p:nvCxnSpPr>
          <p:spPr>
            <a:xfrm>
              <a:off x="6247804" y="6068279"/>
              <a:ext cx="0" cy="60046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24BBC83-DFA8-4D17-89A8-2436A788B4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75" y="1419482"/>
            <a:ext cx="2949887" cy="2943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30A4FC6-B1DC-4486-BD8F-7FEAF3DB55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91807" y="2525961"/>
            <a:ext cx="6453248" cy="730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B52A9B-BA9E-4F4D-8603-AB0B423965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1807" y="3467818"/>
            <a:ext cx="6453248" cy="552329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add presenter</a:t>
            </a:r>
          </a:p>
        </p:txBody>
      </p:sp>
    </p:spTree>
    <p:extLst>
      <p:ext uri="{BB962C8B-B14F-4D97-AF65-F5344CB8AC3E}">
        <p14:creationId xmlns:p14="http://schemas.microsoft.com/office/powerpoint/2010/main" val="337769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F10C4D-16F8-4F01-B507-F909B3A5FA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E7E195-9504-493F-AA72-C578B3812A3C}"/>
              </a:ext>
            </a:extLst>
          </p:cNvPr>
          <p:cNvSpPr/>
          <p:nvPr userDrawn="1"/>
        </p:nvSpPr>
        <p:spPr>
          <a:xfrm>
            <a:off x="40" y="-11"/>
            <a:ext cx="12191960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8E6821-B87D-4ED4-A228-03A6371E6C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25" y="1391737"/>
            <a:ext cx="4083750" cy="4074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20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7ADF80-7F9D-4DFE-80C9-C5D3CDECD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E7E195-9504-493F-AA72-C578B3812A3C}"/>
              </a:ext>
            </a:extLst>
          </p:cNvPr>
          <p:cNvSpPr/>
          <p:nvPr userDrawn="1"/>
        </p:nvSpPr>
        <p:spPr>
          <a:xfrm>
            <a:off x="0" y="0"/>
            <a:ext cx="12191960" cy="6858000"/>
          </a:xfrm>
          <a:prstGeom prst="rect">
            <a:avLst/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7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340C72-16F5-4967-AA61-A0F485A2BD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3330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97081-8B00-4A14-A654-4587DD883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58139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AA6E49-84E3-40C3-ADB8-010F7B416DA6}"/>
              </a:ext>
            </a:extLst>
          </p:cNvPr>
          <p:cNvSpPr/>
          <p:nvPr userDrawn="1"/>
        </p:nvSpPr>
        <p:spPr>
          <a:xfrm>
            <a:off x="0" y="0"/>
            <a:ext cx="12192000" cy="1309688"/>
          </a:xfrm>
          <a:prstGeom prst="rect">
            <a:avLst/>
          </a:prstGeom>
          <a:solidFill>
            <a:srgbClr val="082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3F2767-899C-48EA-8B46-DC031DC4845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6" y="199596"/>
            <a:ext cx="965067" cy="9628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9DEAAD-B341-437E-B4D7-276AC2154CB7}"/>
              </a:ext>
            </a:extLst>
          </p:cNvPr>
          <p:cNvSpPr/>
          <p:nvPr userDrawn="1"/>
        </p:nvSpPr>
        <p:spPr>
          <a:xfrm>
            <a:off x="0" y="6302986"/>
            <a:ext cx="12192000" cy="555014"/>
          </a:xfrm>
          <a:prstGeom prst="rect">
            <a:avLst/>
          </a:prstGeom>
          <a:solidFill>
            <a:srgbClr val="2766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6A2E1A-A197-4AEE-AFE3-66DE9A4F3CE0}"/>
              </a:ext>
            </a:extLst>
          </p:cNvPr>
          <p:cNvSpPr txBox="1"/>
          <p:nvPr userDrawn="1"/>
        </p:nvSpPr>
        <p:spPr>
          <a:xfrm>
            <a:off x="594359" y="6395813"/>
            <a:ext cx="1136851" cy="381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#</a:t>
            </a:r>
            <a:r>
              <a:rPr lang="en-US" dirty="0" err="1">
                <a:solidFill>
                  <a:schemeClr val="bg1"/>
                </a:solidFill>
              </a:rPr>
              <a:t>EATP</a:t>
            </a:r>
            <a:r>
              <a:rPr lang="en-US" b="0" dirty="0" err="1">
                <a:solidFill>
                  <a:schemeClr val="bg1"/>
                </a:solidFill>
              </a:rPr>
              <a:t>conf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F61C7C75-B217-4E39-88B0-DF38072D91B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610" y="6079942"/>
            <a:ext cx="2216150" cy="44608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80EE33-B94C-48AE-8B6A-F1A55FEF5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566" y="1"/>
            <a:ext cx="10515600" cy="1309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439C69-A6D4-4452-A106-FB42F211AB1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" y="6389994"/>
            <a:ext cx="396239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9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49" r:id="rId4"/>
    <p:sldLayoutId id="2147483651" r:id="rId5"/>
    <p:sldLayoutId id="2147483652" r:id="rId6"/>
    <p:sldLayoutId id="2147483657" r:id="rId7"/>
    <p:sldLayoutId id="21474836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908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47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71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F7735F-ED86-409D-8A3C-E719F61F5CF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65C1B-135C-42BB-BCE7-0CD7302B6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C538D-034D-43ED-B32C-D04B12624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F2226-E3EB-4249-8F24-E82BCA068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and content</a:t>
            </a:r>
          </a:p>
          <a:p>
            <a:pPr lvl="1"/>
            <a:r>
              <a:rPr lang="en-US" dirty="0"/>
              <a:t>And more content</a:t>
            </a:r>
          </a:p>
        </p:txBody>
      </p:sp>
    </p:spTree>
    <p:extLst>
      <p:ext uri="{BB962C8B-B14F-4D97-AF65-F5344CB8AC3E}">
        <p14:creationId xmlns:p14="http://schemas.microsoft.com/office/powerpoint/2010/main" val="129732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5229-6496-43DE-A681-4C617BEF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3001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71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58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52086-D130-4BFE-B1F6-0A38CA98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01B58-955D-4679-9D33-3CDA340DD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6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DB0AA-01D3-456C-B942-FE22DDF1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39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39A1-7D51-43A9-85B5-88B65284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E0401-621F-457B-9E87-8646E9990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Title</a:t>
            </a:r>
          </a:p>
          <a:p>
            <a:r>
              <a:rPr lang="en-US" dirty="0"/>
              <a:t>Brief Description </a:t>
            </a:r>
          </a:p>
        </p:txBody>
      </p:sp>
    </p:spTree>
    <p:extLst>
      <p:ext uri="{BB962C8B-B14F-4D97-AF65-F5344CB8AC3E}">
        <p14:creationId xmlns:p14="http://schemas.microsoft.com/office/powerpoint/2010/main" val="617722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15</Words>
  <Application>Microsoft Office PowerPoint</Application>
  <PresentationFormat>Widescreen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Spectral SC</vt:lpstr>
      <vt:lpstr>Office Theme</vt:lpstr>
      <vt:lpstr>PowerPoint Presentation</vt:lpstr>
      <vt:lpstr>PowerPoint Presentation</vt:lpstr>
      <vt:lpstr>Test Title</vt:lpstr>
      <vt:lpstr>Title</vt:lpstr>
      <vt:lpstr>PowerPoint Presentation</vt:lpstr>
      <vt:lpstr>PowerPoint Presentation</vt:lpstr>
      <vt:lpstr>PowerPoint Presentation</vt:lpstr>
      <vt:lpstr>PowerPoint Presentation</vt:lpstr>
      <vt:lpstr>Speaker Information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Lindner</dc:creator>
  <cp:lastModifiedBy>Katie Lindner</cp:lastModifiedBy>
  <cp:revision>14</cp:revision>
  <dcterms:created xsi:type="dcterms:W3CDTF">2019-07-16T19:25:26Z</dcterms:created>
  <dcterms:modified xsi:type="dcterms:W3CDTF">2019-07-22T16:25:25Z</dcterms:modified>
</cp:coreProperties>
</file>