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5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E485-EA06-41F7-B9CF-66CA5DEA8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917" y="-30220"/>
            <a:ext cx="7554083" cy="13096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56BB4-D3B5-4997-8DEF-C538AAB5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934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89BF3-3181-45BB-BCF7-CF24DE532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917" y="-30220"/>
            <a:ext cx="7554083" cy="13096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90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8921B1B-B0CE-4145-9219-472004E39081}"/>
              </a:ext>
            </a:extLst>
          </p:cNvPr>
          <p:cNvSpPr/>
          <p:nvPr userDrawn="1"/>
        </p:nvSpPr>
        <p:spPr>
          <a:xfrm>
            <a:off x="0" y="6302986"/>
            <a:ext cx="9144000" cy="555014"/>
          </a:xfrm>
          <a:prstGeom prst="rect">
            <a:avLst/>
          </a:prstGeom>
          <a:solidFill>
            <a:srgbClr val="276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ADB9C5-92CF-4758-9D1C-8127DF10A0A2}"/>
              </a:ext>
            </a:extLst>
          </p:cNvPr>
          <p:cNvSpPr txBox="1"/>
          <p:nvPr userDrawn="1"/>
        </p:nvSpPr>
        <p:spPr>
          <a:xfrm>
            <a:off x="564231" y="6389993"/>
            <a:ext cx="852638" cy="381000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EATPconf</a:t>
            </a: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A099F7-967B-4165-85DE-9F09F0D1EA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870" y="6389994"/>
            <a:ext cx="396239" cy="380999"/>
          </a:xfrm>
          <a:prstGeom prst="rect">
            <a:avLst/>
          </a:prstGeom>
        </p:spPr>
      </p:pic>
      <p:pic>
        <p:nvPicPr>
          <p:cNvPr id="7" name="Content Placeholder 12">
            <a:extLst>
              <a:ext uri="{FF2B5EF4-FFF2-40B4-BE49-F238E27FC236}">
                <a16:creationId xmlns:a16="http://schemas.microsoft.com/office/drawing/2014/main" id="{C323437F-F841-4D0A-B68C-206C1123AC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77" y="6097159"/>
            <a:ext cx="2045090" cy="41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13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589CA4F-A295-4EF9-B4B8-14BA8941D8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C7E52E6-CE53-47A5-92C9-B9055E493346}"/>
              </a:ext>
            </a:extLst>
          </p:cNvPr>
          <p:cNvSpPr/>
          <p:nvPr userDrawn="1"/>
        </p:nvSpPr>
        <p:spPr>
          <a:xfrm>
            <a:off x="-15" y="5841065"/>
            <a:ext cx="9144000" cy="1023699"/>
          </a:xfrm>
          <a:prstGeom prst="rect">
            <a:avLst/>
          </a:prstGeom>
          <a:solidFill>
            <a:srgbClr val="082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74C0AF-6093-46E5-83C2-692FA0D75BA2}"/>
              </a:ext>
            </a:extLst>
          </p:cNvPr>
          <p:cNvSpPr/>
          <p:nvPr userDrawn="1"/>
        </p:nvSpPr>
        <p:spPr>
          <a:xfrm>
            <a:off x="-15" y="0"/>
            <a:ext cx="9144000" cy="5854584"/>
          </a:xfrm>
          <a:prstGeom prst="rect">
            <a:avLst/>
          </a:prstGeom>
          <a:solidFill>
            <a:srgbClr val="27668F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88A230-2923-4A5B-B1CA-2718670ED56E}"/>
              </a:ext>
            </a:extLst>
          </p:cNvPr>
          <p:cNvSpPr txBox="1"/>
          <p:nvPr userDrawn="1"/>
        </p:nvSpPr>
        <p:spPr>
          <a:xfrm>
            <a:off x="579811" y="4181299"/>
            <a:ext cx="7984348" cy="646331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pectral SC" panose="02020502060000000000" pitchFamily="18" charset="0"/>
                <a:ea typeface="+mn-ea"/>
                <a:cs typeface="+mn-cs"/>
              </a:rPr>
              <a:t>Transforming Assessments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C5C8E0B-DDD0-4D62-AE8B-DCCCE5711167}"/>
              </a:ext>
            </a:extLst>
          </p:cNvPr>
          <p:cNvGrpSpPr/>
          <p:nvPr userDrawn="1"/>
        </p:nvGrpSpPr>
        <p:grpSpPr>
          <a:xfrm>
            <a:off x="1622470" y="6094142"/>
            <a:ext cx="5899029" cy="531064"/>
            <a:chOff x="1460127" y="6104104"/>
            <a:chExt cx="5899029" cy="53106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E377A37-05B9-49B0-B9DB-262EDB3BD1F8}"/>
                </a:ext>
              </a:extLst>
            </p:cNvPr>
            <p:cNvSpPr txBox="1"/>
            <p:nvPr userDrawn="1"/>
          </p:nvSpPr>
          <p:spPr>
            <a:xfrm>
              <a:off x="4528025" y="6154796"/>
              <a:ext cx="2831131" cy="461665"/>
            </a:xfrm>
            <a:prstGeom prst="rect">
              <a:avLst/>
            </a:prstGeom>
            <a:noFill/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pectral SC" panose="02020502060000000000" pitchFamily="18" charset="0"/>
                  <a:ea typeface="+mn-ea"/>
                  <a:cs typeface="+mn-cs"/>
                </a:rPr>
                <a:t>Madrid, Spain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A293063-5339-431C-9189-9E781FCB7082}"/>
                </a:ext>
              </a:extLst>
            </p:cNvPr>
            <p:cNvSpPr txBox="1"/>
            <p:nvPr userDrawn="1"/>
          </p:nvSpPr>
          <p:spPr>
            <a:xfrm>
              <a:off x="1460127" y="6141517"/>
              <a:ext cx="3054153" cy="46166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pectral SC" panose="02020502060000000000" pitchFamily="18" charset="0"/>
                  <a:ea typeface="+mn-ea"/>
                  <a:cs typeface="+mn-cs"/>
                </a:rPr>
                <a:t>25 – 27 September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49BBBCD-6963-4571-8014-1D877ED4C84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80777" y="6104104"/>
              <a:ext cx="0" cy="53106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0E99ABCA-56AA-4985-80D1-6A217029B3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069" y="1200267"/>
            <a:ext cx="2619862" cy="261393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BB6E448-0DDE-4ABA-995F-F9311F4C3279}"/>
              </a:ext>
            </a:extLst>
          </p:cNvPr>
          <p:cNvSpPr txBox="1"/>
          <p:nvPr userDrawn="1"/>
        </p:nvSpPr>
        <p:spPr>
          <a:xfrm>
            <a:off x="279186" y="4826290"/>
            <a:ext cx="8927868" cy="292930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algn="ctr"/>
            <a:r>
              <a:rPr lang="en-US" sz="3200" b="0" dirty="0">
                <a:solidFill>
                  <a:schemeClr val="bg1"/>
                </a:solidFill>
              </a:rPr>
              <a:t>Challenge. Collaborate. Inspire.</a:t>
            </a:r>
          </a:p>
        </p:txBody>
      </p:sp>
    </p:spTree>
    <p:extLst>
      <p:ext uri="{BB962C8B-B14F-4D97-AF65-F5344CB8AC3E}">
        <p14:creationId xmlns:p14="http://schemas.microsoft.com/office/powerpoint/2010/main" val="221777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55B16F-BB9C-47B8-9AA2-14E04599E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49017F3-1948-45C1-820C-C3A14C8F2B40}"/>
              </a:ext>
            </a:extLst>
          </p:cNvPr>
          <p:cNvSpPr/>
          <p:nvPr userDrawn="1"/>
        </p:nvSpPr>
        <p:spPr>
          <a:xfrm>
            <a:off x="-15" y="5841065"/>
            <a:ext cx="9144000" cy="1023699"/>
          </a:xfrm>
          <a:prstGeom prst="rect">
            <a:avLst/>
          </a:prstGeom>
          <a:solidFill>
            <a:srgbClr val="082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3EABE5-C9B6-47B7-8A89-A6E803209DAC}"/>
              </a:ext>
            </a:extLst>
          </p:cNvPr>
          <p:cNvSpPr/>
          <p:nvPr userDrawn="1"/>
        </p:nvSpPr>
        <p:spPr>
          <a:xfrm>
            <a:off x="0" y="1"/>
            <a:ext cx="9144000" cy="5841064"/>
          </a:xfrm>
          <a:prstGeom prst="rect">
            <a:avLst/>
          </a:prstGeom>
          <a:solidFill>
            <a:srgbClr val="27668F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30A4FC6-B1DC-4486-BD8F-7FEAF3DB550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93855" y="2525961"/>
            <a:ext cx="4839936" cy="73025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2B52A9B-BA9E-4F4D-8603-AB0B423965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93855" y="3467818"/>
            <a:ext cx="4839936" cy="552329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presenter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2386547-00E7-4C3B-BBBB-7494826F4319}"/>
              </a:ext>
            </a:extLst>
          </p:cNvPr>
          <p:cNvGrpSpPr/>
          <p:nvPr userDrawn="1"/>
        </p:nvGrpSpPr>
        <p:grpSpPr>
          <a:xfrm>
            <a:off x="1622470" y="6094142"/>
            <a:ext cx="5899029" cy="531064"/>
            <a:chOff x="1460127" y="6104104"/>
            <a:chExt cx="5899029" cy="53106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FE947E-F3F6-4E1B-850C-8A7468EB7904}"/>
                </a:ext>
              </a:extLst>
            </p:cNvPr>
            <p:cNvSpPr txBox="1"/>
            <p:nvPr userDrawn="1"/>
          </p:nvSpPr>
          <p:spPr>
            <a:xfrm>
              <a:off x="4528025" y="6154796"/>
              <a:ext cx="2831131" cy="461665"/>
            </a:xfrm>
            <a:prstGeom prst="rect">
              <a:avLst/>
            </a:prstGeom>
            <a:noFill/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pectral SC" panose="02020502060000000000" pitchFamily="18" charset="0"/>
                  <a:ea typeface="+mn-ea"/>
                  <a:cs typeface="+mn-cs"/>
                </a:rPr>
                <a:t>Madrid, Spain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3F1337A-D595-438D-8476-4E904BD39EB3}"/>
                </a:ext>
              </a:extLst>
            </p:cNvPr>
            <p:cNvSpPr txBox="1"/>
            <p:nvPr userDrawn="1"/>
          </p:nvSpPr>
          <p:spPr>
            <a:xfrm>
              <a:off x="1460127" y="6141517"/>
              <a:ext cx="3054153" cy="46166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pectral SC" panose="02020502060000000000" pitchFamily="18" charset="0"/>
                  <a:ea typeface="+mn-ea"/>
                  <a:cs typeface="+mn-cs"/>
                </a:rPr>
                <a:t>25 – 27 September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D2936B6-8F1F-48D8-9696-E6D650F6D25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80777" y="6104104"/>
              <a:ext cx="0" cy="53106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F254F025-C821-4A19-BE34-D151544531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96" y="2037250"/>
            <a:ext cx="2444582" cy="243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96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40AFCF-74B3-403A-88CB-0C64B0F108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9E7E195-9504-493F-AA72-C578B3812A3C}"/>
              </a:ext>
            </a:extLst>
          </p:cNvPr>
          <p:cNvSpPr/>
          <p:nvPr userDrawn="1"/>
        </p:nvSpPr>
        <p:spPr>
          <a:xfrm>
            <a:off x="30" y="0"/>
            <a:ext cx="9143970" cy="68580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756A0F-CE85-465D-A6D2-675D27119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779" y="1650814"/>
            <a:ext cx="3564442" cy="355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10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456DB3-976C-4ABD-AAA6-F3416FF3E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9E7E195-9504-493F-AA72-C578B3812A3C}"/>
              </a:ext>
            </a:extLst>
          </p:cNvPr>
          <p:cNvSpPr/>
          <p:nvPr userDrawn="1"/>
        </p:nvSpPr>
        <p:spPr>
          <a:xfrm>
            <a:off x="0" y="0"/>
            <a:ext cx="9143970" cy="6858000"/>
          </a:xfrm>
          <a:prstGeom prst="rect">
            <a:avLst/>
          </a:prstGeom>
          <a:solidFill>
            <a:srgbClr val="FFFFFF">
              <a:alpha val="7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49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5340C72-16F5-4967-AA61-A0F485A2BD8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438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B299B-F8EE-4320-9687-6D0AADB93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D4C487-3B46-4255-A425-BC333FEDFE63}"/>
              </a:ext>
            </a:extLst>
          </p:cNvPr>
          <p:cNvSpPr/>
          <p:nvPr userDrawn="1"/>
        </p:nvSpPr>
        <p:spPr>
          <a:xfrm>
            <a:off x="0" y="-61546"/>
            <a:ext cx="9144000" cy="6919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662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97081-8B00-4A14-A654-4587DD88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581393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AA6E49-84E3-40C3-ADB8-010F7B416DA6}"/>
              </a:ext>
            </a:extLst>
          </p:cNvPr>
          <p:cNvSpPr/>
          <p:nvPr userDrawn="1"/>
        </p:nvSpPr>
        <p:spPr>
          <a:xfrm>
            <a:off x="-1" y="-30220"/>
            <a:ext cx="9144000" cy="1309688"/>
          </a:xfrm>
          <a:prstGeom prst="rect">
            <a:avLst/>
          </a:prstGeom>
          <a:solidFill>
            <a:srgbClr val="0822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9DEAAD-B341-437E-B4D7-276AC2154CB7}"/>
              </a:ext>
            </a:extLst>
          </p:cNvPr>
          <p:cNvSpPr/>
          <p:nvPr userDrawn="1"/>
        </p:nvSpPr>
        <p:spPr>
          <a:xfrm>
            <a:off x="0" y="6302986"/>
            <a:ext cx="9144000" cy="555014"/>
          </a:xfrm>
          <a:prstGeom prst="rect">
            <a:avLst/>
          </a:prstGeom>
          <a:solidFill>
            <a:srgbClr val="276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6A2E1A-A197-4AEE-AFE3-66DE9A4F3CE0}"/>
              </a:ext>
            </a:extLst>
          </p:cNvPr>
          <p:cNvSpPr txBox="1"/>
          <p:nvPr userDrawn="1"/>
        </p:nvSpPr>
        <p:spPr>
          <a:xfrm>
            <a:off x="564231" y="6389993"/>
            <a:ext cx="852638" cy="381000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#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EATPconf</a:t>
            </a: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5B4477-E846-4383-9EC3-450FDAE4811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416" y="6389994"/>
            <a:ext cx="396239" cy="380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0EE33-B94C-48AE-8B6A-F1A55FEF5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917" y="-30220"/>
            <a:ext cx="7886700" cy="1309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CA69F0-3386-4B3A-89EE-9B48D59933E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10284" y="142998"/>
            <a:ext cx="969348" cy="963251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88317CA5-BB37-443C-B708-5C6F54A4625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77" y="6097159"/>
            <a:ext cx="2045090" cy="411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5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7FFF08-F691-41C8-8DF4-39CF65213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79EBD7-EEA3-427D-BC13-1F2EC4D88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4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3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0AA80F-4900-4901-9DD4-66D5A047AD3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DDE66-F28B-4D22-9D0E-1B3155B0B0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1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817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877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38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92714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Spectral SC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Lindner</dc:creator>
  <cp:lastModifiedBy>Katie Lindner</cp:lastModifiedBy>
  <cp:revision>6</cp:revision>
  <dcterms:created xsi:type="dcterms:W3CDTF">2019-07-19T15:23:56Z</dcterms:created>
  <dcterms:modified xsi:type="dcterms:W3CDTF">2019-07-19T16:02:36Z</dcterms:modified>
</cp:coreProperties>
</file>