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23"/>
  </p:notesMasterIdLst>
  <p:sldIdLst>
    <p:sldId id="291" r:id="rId2"/>
    <p:sldId id="267" r:id="rId3"/>
    <p:sldId id="278" r:id="rId4"/>
    <p:sldId id="279" r:id="rId5"/>
    <p:sldId id="280" r:id="rId6"/>
    <p:sldId id="281" r:id="rId7"/>
    <p:sldId id="290" r:id="rId8"/>
    <p:sldId id="293" r:id="rId9"/>
    <p:sldId id="272" r:id="rId10"/>
    <p:sldId id="273" r:id="rId11"/>
    <p:sldId id="289" r:id="rId12"/>
    <p:sldId id="294" r:id="rId13"/>
    <p:sldId id="295" r:id="rId14"/>
    <p:sldId id="296" r:id="rId15"/>
    <p:sldId id="300" r:id="rId16"/>
    <p:sldId id="292" r:id="rId17"/>
    <p:sldId id="282" r:id="rId18"/>
    <p:sldId id="298" r:id="rId19"/>
    <p:sldId id="257" r:id="rId20"/>
    <p:sldId id="299" r:id="rId21"/>
    <p:sldId id="297" r:id="rId22"/>
  </p:sldIdLst>
  <p:sldSz cx="12192000" cy="6858000"/>
  <p:notesSz cx="6858000" cy="9144000"/>
  <p:embeddedFontLst>
    <p:embeddedFont>
      <p:font typeface="Montserrat" pitchFamily="2" charset="0"/>
      <p:regular r:id="rId24"/>
      <p:bold r:id="rId25"/>
      <p:italic r:id="rId26"/>
      <p:boldItalic r:id="rId27"/>
    </p:embeddedFont>
    <p:embeddedFont>
      <p:font typeface="Montserrat Medium" pitchFamily="2" charset="0"/>
      <p:regular r:id="rId28"/>
      <p:italic r:id="rId29"/>
    </p:embeddedFont>
    <p:embeddedFont>
      <p:font typeface="Trajan Pro" panose="02020502050506020301" pitchFamily="18" charset="0"/>
      <p:regular r:id="rId30"/>
      <p:bold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1D828323-A342-4826-B63D-15BF64429FCC}">
          <p14:sldIdLst>
            <p14:sldId id="291"/>
            <p14:sldId id="267"/>
          </p14:sldIdLst>
        </p14:section>
        <p14:section name="Speakers" id="{B5738343-4C58-402E-855D-4071464B26A9}">
          <p14:sldIdLst>
            <p14:sldId id="278"/>
            <p14:sldId id="279"/>
            <p14:sldId id="280"/>
            <p14:sldId id="281"/>
            <p14:sldId id="290"/>
          </p14:sldIdLst>
        </p14:section>
        <p14:section name="Content" id="{FC91A5D6-6983-4009-AE11-B819DF07FFEC}">
          <p14:sldIdLst>
            <p14:sldId id="293"/>
            <p14:sldId id="272"/>
            <p14:sldId id="273"/>
            <p14:sldId id="289"/>
            <p14:sldId id="294"/>
            <p14:sldId id="295"/>
            <p14:sldId id="296"/>
            <p14:sldId id="300"/>
          </p14:sldIdLst>
        </p14:section>
        <p14:section name="Highlights" id="{01161A25-0992-4125-A827-089EC0557867}">
          <p14:sldIdLst>
            <p14:sldId id="292"/>
            <p14:sldId id="282"/>
            <p14:sldId id="298"/>
          </p14:sldIdLst>
        </p14:section>
        <p14:section name="Closing" id="{4891F5E4-8710-4FC0-9336-20EA7896EA0E}">
          <p14:sldIdLst>
            <p14:sldId id="257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9" autoAdjust="0"/>
  </p:normalViewPr>
  <p:slideViewPr>
    <p:cSldViewPr snapToGrid="0">
      <p:cViewPr varScale="1">
        <p:scale>
          <a:sx n="149" d="100"/>
          <a:sy n="149" d="100"/>
        </p:scale>
        <p:origin x="6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7838-97E4-4C53-9E4E-C6B70F6E368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E717-5AB5-4DB0-BB20-60FE21C3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FBEFF-6E36-5E6B-CDB9-9697A82A1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6" b="3276"/>
          <a:stretch/>
        </p:blipFill>
        <p:spPr>
          <a:xfrm>
            <a:off x="3048" y="-4679"/>
            <a:ext cx="12188952" cy="686267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4AF0502-368D-E873-02BF-DF6976E56DED}"/>
              </a:ext>
            </a:extLst>
          </p:cNvPr>
          <p:cNvGrpSpPr/>
          <p:nvPr userDrawn="1"/>
        </p:nvGrpSpPr>
        <p:grpSpPr>
          <a:xfrm>
            <a:off x="0" y="0"/>
            <a:ext cx="12188952" cy="2089026"/>
            <a:chOff x="0" y="0"/>
            <a:chExt cx="12188952" cy="20890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361CB3-9A48-7A8C-8316-2E37351C6F9B}"/>
                </a:ext>
              </a:extLst>
            </p:cNvPr>
            <p:cNvSpPr/>
            <p:nvPr userDrawn="1"/>
          </p:nvSpPr>
          <p:spPr>
            <a:xfrm>
              <a:off x="0" y="0"/>
              <a:ext cx="12188952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71A6081-E418-7763-91C7-41D0B07F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5000" r="3174" b="-2377"/>
            <a:stretch>
              <a:fillRect/>
            </a:stretch>
          </p:blipFill>
          <p:spPr>
            <a:xfrm>
              <a:off x="0" y="1719063"/>
              <a:ext cx="12188952" cy="369963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46987"/>
            <a:ext cx="12188952" cy="1830013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379169"/>
            <a:ext cx="12188952" cy="226089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91440" bIns="91440" anchor="b">
            <a:noAutofit/>
          </a:bodyPr>
          <a:lstStyle>
            <a:lvl1pPr algn="ctr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4021B2-B647-1641-23AE-FF5B063A57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51" y="474168"/>
            <a:ext cx="2235663" cy="86996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3DD6D4-696B-C354-3056-5D643CDD59F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7504" y="636677"/>
            <a:ext cx="2536992" cy="7727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A119E2-BC0E-331F-C9BB-E596346890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0" y="369603"/>
            <a:ext cx="2133600" cy="13559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73689C-32FE-AC4E-4E4C-D077ECC13483}"/>
              </a:ext>
            </a:extLst>
          </p:cNvPr>
          <p:cNvCxnSpPr/>
          <p:nvPr userDrawn="1"/>
        </p:nvCxnSpPr>
        <p:spPr>
          <a:xfrm>
            <a:off x="3657600" y="381000"/>
            <a:ext cx="0" cy="1219200"/>
          </a:xfrm>
          <a:prstGeom prst="line">
            <a:avLst/>
          </a:prstGeom>
          <a:ln w="28575">
            <a:solidFill>
              <a:srgbClr val="252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2C101-6F82-FEEE-3253-DC58EC3C1075}"/>
              </a:ext>
            </a:extLst>
          </p:cNvPr>
          <p:cNvCxnSpPr/>
          <p:nvPr userDrawn="1"/>
        </p:nvCxnSpPr>
        <p:spPr>
          <a:xfrm>
            <a:off x="8382000" y="381000"/>
            <a:ext cx="0" cy="1219200"/>
          </a:xfrm>
          <a:prstGeom prst="line">
            <a:avLst/>
          </a:prstGeom>
          <a:ln w="28575">
            <a:solidFill>
              <a:srgbClr val="252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0"/>
            <a:ext cx="5760720" cy="54956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41" y="1005839"/>
            <a:ext cx="5763957" cy="5495665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49E0E8-4C8C-62D4-3605-D37DB28459FA}"/>
              </a:ext>
            </a:extLst>
          </p:cNvPr>
          <p:cNvSpPr/>
          <p:nvPr userDrawn="1"/>
        </p:nvSpPr>
        <p:spPr>
          <a:xfrm>
            <a:off x="6205701" y="1005841"/>
            <a:ext cx="5760720" cy="5495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2EC93-9047-8249-5160-2E49C2AAF6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8640" y="1005840"/>
            <a:ext cx="5757781" cy="5495664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DBEE99-41B0-5E5C-FF3B-841DC7AE25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11" t="-1" r="39705" b="-825"/>
          <a:stretch>
            <a:fillRect/>
          </a:stretch>
        </p:blipFill>
        <p:spPr>
          <a:xfrm>
            <a:off x="222341" y="837324"/>
            <a:ext cx="5763766" cy="3643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1FF24-0C23-D4A2-2917-CB4806DF42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64" r="39678" b="5077"/>
          <a:stretch>
            <a:fillRect/>
          </a:stretch>
        </p:blipFill>
        <p:spPr>
          <a:xfrm>
            <a:off x="222341" y="6281472"/>
            <a:ext cx="5757780" cy="3430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E5249CE-173A-0B4F-DA4B-D2AAEF683A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52" t="-1" r="4483" b="-825"/>
          <a:stretch>
            <a:fillRect/>
          </a:stretch>
        </p:blipFill>
        <p:spPr>
          <a:xfrm>
            <a:off x="6202655" y="837324"/>
            <a:ext cx="5763766" cy="3643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F85198E-43B2-278B-26E8-DA901EBACC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78" r="4465" b="5077"/>
          <a:stretch>
            <a:fillRect/>
          </a:stretch>
        </p:blipFill>
        <p:spPr>
          <a:xfrm>
            <a:off x="6211877" y="6281472"/>
            <a:ext cx="5757780" cy="34303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6EF80-DC6A-863F-5BAE-849E8F589C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22341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768CD2-F7C3-7639-C0CA-A86A1CE80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B2CD41-1F26-94CB-37DE-C7CBE28F52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1"/>
            <a:ext cx="3749040" cy="54816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3749040" cy="5471475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1AE75A-A2D2-9E53-6493-B7F633883770}"/>
              </a:ext>
            </a:extLst>
          </p:cNvPr>
          <p:cNvSpPr/>
          <p:nvPr userDrawn="1"/>
        </p:nvSpPr>
        <p:spPr>
          <a:xfrm>
            <a:off x="4221479" y="1005839"/>
            <a:ext cx="3749040" cy="54917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783199-08C4-3CE5-BB5F-01C454E6A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21480" y="1005838"/>
            <a:ext cx="3749040" cy="5481617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6D6088-7695-60AD-6395-3F588629ACBE}"/>
              </a:ext>
            </a:extLst>
          </p:cNvPr>
          <p:cNvSpPr/>
          <p:nvPr userDrawn="1"/>
        </p:nvSpPr>
        <p:spPr>
          <a:xfrm>
            <a:off x="8206737" y="1005840"/>
            <a:ext cx="3749040" cy="55018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7E4F90-158D-226B-8A0A-0958A8AEF0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206738" y="1005839"/>
            <a:ext cx="3749040" cy="5491755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852501-147E-ADFB-13A7-F4FF5924D3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30" t="-1" r="51515" b="-825"/>
          <a:stretch>
            <a:fillRect/>
          </a:stretch>
        </p:blipFill>
        <p:spPr>
          <a:xfrm>
            <a:off x="225577" y="837324"/>
            <a:ext cx="3759680" cy="36435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1814B94-C575-4F77-863B-E2AFC6F1B7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15" t="-1" r="28030" b="-825"/>
          <a:stretch>
            <a:fillRect/>
          </a:stretch>
        </p:blipFill>
        <p:spPr>
          <a:xfrm>
            <a:off x="4210833" y="837324"/>
            <a:ext cx="3759681" cy="3643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1BCC771-8D2D-69B6-9169-62237603C5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300" t="-1" r="4483" b="-825"/>
          <a:stretch>
            <a:fillRect/>
          </a:stretch>
        </p:blipFill>
        <p:spPr>
          <a:xfrm>
            <a:off x="8206732" y="837324"/>
            <a:ext cx="3759689" cy="36435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F86AA20-4D03-0277-546A-F944C3955C5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83" r="51479" b="5077"/>
          <a:stretch>
            <a:fillRect/>
          </a:stretch>
        </p:blipFill>
        <p:spPr>
          <a:xfrm>
            <a:off x="225577" y="6281472"/>
            <a:ext cx="3759680" cy="3430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FA41D1F-94C5-69AC-3A3F-E325D2CC8D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0" r="27950" b="5077"/>
          <a:stretch>
            <a:fillRect/>
          </a:stretch>
        </p:blipFill>
        <p:spPr>
          <a:xfrm>
            <a:off x="4210833" y="6281472"/>
            <a:ext cx="3770334" cy="3430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678F5FF-D312-B04B-C7E4-EA84FEB1E0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316" r="4484" b="5077"/>
          <a:stretch>
            <a:fillRect/>
          </a:stretch>
        </p:blipFill>
        <p:spPr>
          <a:xfrm>
            <a:off x="8206737" y="6281472"/>
            <a:ext cx="3759684" cy="34303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0655C2C-C6AE-45D5-2425-3FB91D670C0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2234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DC87D0-28E1-CB73-9EFC-089F52374F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631DC4F-998A-71AC-8C7E-1B9860B974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365760"/>
            <a:ext cx="11734970" cy="6126480"/>
          </a:xfrm>
          <a:solidFill>
            <a:schemeClr val="bg1"/>
          </a:solidFill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277264-F272-2AED-A46A-48859A9D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34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4D930-9B80-A38D-477B-98BFFF8E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664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34C4A-0DFC-F8B4-DBF5-067D90FD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93AFDD-5930-BE0B-03A4-4ACB4C40D2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11" t="-1" r="4465" b="-825"/>
          <a:stretch>
            <a:fillRect/>
          </a:stretch>
        </p:blipFill>
        <p:spPr>
          <a:xfrm>
            <a:off x="222341" y="183580"/>
            <a:ext cx="11747316" cy="36435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21F089C-C424-7FD4-BDDF-EBDEB092C8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64" r="4465" b="5077"/>
          <a:stretch>
            <a:fillRect/>
          </a:stretch>
        </p:blipFill>
        <p:spPr>
          <a:xfrm>
            <a:off x="222341" y="6281472"/>
            <a:ext cx="11747316" cy="3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C6312-EC56-3F97-7554-E1C7D9BE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3149"/>
            <a:ext cx="12192000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E94DCEB-1074-A6B6-75B2-0BE2F08740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862" r="12017" b="-2377"/>
          <a:stretch>
            <a:fillRect/>
          </a:stretch>
        </p:blipFill>
        <p:spPr>
          <a:xfrm>
            <a:off x="1503858" y="1508700"/>
            <a:ext cx="9184283" cy="36996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4D7677-E767-25EE-4EF4-145D563F23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844" r="12036" b="-2377"/>
          <a:stretch>
            <a:fillRect/>
          </a:stretch>
        </p:blipFill>
        <p:spPr>
          <a:xfrm flipH="1">
            <a:off x="1503858" y="6092612"/>
            <a:ext cx="9184282" cy="3699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D2FC-D2CA-5C6E-D633-35C1BDE56F67}"/>
              </a:ext>
            </a:extLst>
          </p:cNvPr>
          <p:cNvSpPr/>
          <p:nvPr userDrawn="1"/>
        </p:nvSpPr>
        <p:spPr>
          <a:xfrm>
            <a:off x="1503859" y="1732124"/>
            <a:ext cx="9184282" cy="44876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703392" y="1923855"/>
            <a:ext cx="4114800" cy="4114800"/>
          </a:xfrm>
          <a:prstGeom prst="roundRect">
            <a:avLst>
              <a:gd name="adj" fmla="val 3234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accent1"/>
                </a:solidFill>
              </a:defRPr>
            </a:lvl1pPr>
            <a:lvl2pPr marL="627063" indent="-4000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¢"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9FC19ED9-F6F4-5DE3-2832-6C24C57E6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8550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118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>
            <a:norm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2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1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3AF54D-6888-FF79-074C-B53E4E99FE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5001" t="-1" r="3155" b="-825"/>
          <a:stretch>
            <a:fillRect/>
          </a:stretch>
        </p:blipFill>
        <p:spPr>
          <a:xfrm>
            <a:off x="-2" y="2103820"/>
            <a:ext cx="12192002" cy="3643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6C6D988-9BFD-A382-5C36-13FC09B627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5055" r="3155" b="5077"/>
          <a:stretch>
            <a:fillRect/>
          </a:stretch>
        </p:blipFill>
        <p:spPr>
          <a:xfrm>
            <a:off x="-2" y="4360023"/>
            <a:ext cx="12192001" cy="34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12191999" cy="2286000"/>
          </a:xfrm>
          <a:solidFill>
            <a:schemeClr val="bg1"/>
          </a:solidFill>
        </p:spPr>
        <p:txBody>
          <a:bodyPr lIns="457200" rIns="457200" anchor="ctr">
            <a:norm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accent1"/>
                </a:solidFill>
                <a:effectLst/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20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The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B5F-5B11-A438-0CEB-8702CCE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20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AA64FC-4C93-E688-82FE-0969ED75BCE4}"/>
              </a:ext>
            </a:extLst>
          </p:cNvPr>
          <p:cNvSpPr/>
          <p:nvPr userDrawn="1"/>
        </p:nvSpPr>
        <p:spPr>
          <a:xfrm>
            <a:off x="2700536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CE2629-31B5-F2C2-B157-4D1BDB82D48B}"/>
              </a:ext>
            </a:extLst>
          </p:cNvPr>
          <p:cNvSpPr/>
          <p:nvPr userDrawn="1"/>
        </p:nvSpPr>
        <p:spPr>
          <a:xfrm>
            <a:off x="5044210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B52794-6283-8230-E096-11310EBA9AC2}"/>
              </a:ext>
            </a:extLst>
          </p:cNvPr>
          <p:cNvSpPr/>
          <p:nvPr userDrawn="1"/>
        </p:nvSpPr>
        <p:spPr>
          <a:xfrm>
            <a:off x="7388344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A3F4067-81F5-5FA4-6E1C-C7A9D2399B4C}"/>
              </a:ext>
            </a:extLst>
          </p:cNvPr>
          <p:cNvSpPr/>
          <p:nvPr userDrawn="1"/>
        </p:nvSpPr>
        <p:spPr>
          <a:xfrm>
            <a:off x="9726038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356862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811CBF-928F-CB43-F53E-9C2D89729E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103" r="60507" b="-2377"/>
          <a:stretch>
            <a:fillRect/>
          </a:stretch>
        </p:blipFill>
        <p:spPr>
          <a:xfrm>
            <a:off x="356862" y="1508700"/>
            <a:ext cx="2102660" cy="3699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E167A1-4053-E3F7-2644-31CF42EE6BD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2333" r="5277" b="-2377"/>
          <a:stretch>
            <a:fillRect/>
          </a:stretch>
        </p:blipFill>
        <p:spPr>
          <a:xfrm flipH="1">
            <a:off x="356862" y="6092612"/>
            <a:ext cx="2102660" cy="36996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9471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425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9425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and Company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 userDrawn="1">
            <p:ph type="pic" sz="quarter" idx="31"/>
          </p:nvPr>
        </p:nvSpPr>
        <p:spPr>
          <a:xfrm>
            <a:off x="5182060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181600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181600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2838386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837926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837926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7525734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525274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525274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CB417274-8F0E-0B2F-4C04-6F99B170A28F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8694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4B8859A2-8C14-BF18-86A4-F7FFF707035E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98689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A573EDBD-D6EB-7596-8FF8-D158A5C12B91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98689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37939-009F-CB5B-3E07-4FB2B3F569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31B73-EE70-2AEA-A673-F9B295C46C3F}"/>
              </a:ext>
            </a:extLst>
          </p:cNvPr>
          <p:cNvSpPr>
            <a:spLocks noGrp="1"/>
          </p:cNvSpPr>
          <p:nvPr userDrawn="1">
            <p:ph type="dt" sz="half" idx="43"/>
          </p:nvPr>
        </p:nvSpPr>
        <p:spPr>
          <a:xfrm>
            <a:off x="0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F4412C-8102-99D6-9386-483C03287720}"/>
              </a:ext>
            </a:extLst>
          </p:cNvPr>
          <p:cNvSpPr>
            <a:spLocks noGrp="1"/>
          </p:cNvSpPr>
          <p:nvPr userDrawn="1">
            <p:ph type="ftr" sz="quarter" idx="44"/>
          </p:nvPr>
        </p:nvSpPr>
        <p:spPr>
          <a:xfrm>
            <a:off x="4037076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C49F3E6-E67E-82B7-6D5B-E81F7242EC65}"/>
              </a:ext>
            </a:extLst>
          </p:cNvPr>
          <p:cNvSpPr>
            <a:spLocks noGrp="1"/>
          </p:cNvSpPr>
          <p:nvPr userDrawn="1">
            <p:ph type="sldNum" sz="quarter" idx="45"/>
          </p:nvPr>
        </p:nvSpPr>
        <p:spPr>
          <a:xfrm>
            <a:off x="9448800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0A578BE-7E54-0402-5620-D51E3FF0D7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0914" r="46695" b="-2377"/>
          <a:stretch>
            <a:fillRect/>
          </a:stretch>
        </p:blipFill>
        <p:spPr>
          <a:xfrm>
            <a:off x="2700536" y="1508700"/>
            <a:ext cx="2102660" cy="36996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85327BB-8F95-8BD8-FF3B-C8549740A8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8523" r="19087" b="-2377"/>
          <a:stretch>
            <a:fillRect/>
          </a:stretch>
        </p:blipFill>
        <p:spPr>
          <a:xfrm flipH="1">
            <a:off x="2700536" y="6092612"/>
            <a:ext cx="2102660" cy="3699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FB5F191-8A61-1F2F-C052-B951896661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4721" r="32889" b="-2377"/>
          <a:stretch>
            <a:fillRect/>
          </a:stretch>
        </p:blipFill>
        <p:spPr>
          <a:xfrm>
            <a:off x="5043750" y="1508700"/>
            <a:ext cx="2102661" cy="36996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EC675D0-046B-BA64-A8DD-F1564039CA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4715" r="32895" b="-2377"/>
          <a:stretch>
            <a:fillRect/>
          </a:stretch>
        </p:blipFill>
        <p:spPr>
          <a:xfrm flipH="1">
            <a:off x="5043750" y="6092612"/>
            <a:ext cx="2102660" cy="36996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6D80681-8B99-BE49-B7DB-DF931AE860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8527" r="19083" b="-2377"/>
          <a:stretch>
            <a:fillRect/>
          </a:stretch>
        </p:blipFill>
        <p:spPr>
          <a:xfrm>
            <a:off x="7386504" y="1508700"/>
            <a:ext cx="2102661" cy="36996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5AA05B7-0882-1BA4-A515-766D18AB8B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0909" r="46700" b="-2377"/>
          <a:stretch>
            <a:fillRect/>
          </a:stretch>
        </p:blipFill>
        <p:spPr>
          <a:xfrm flipH="1">
            <a:off x="7386504" y="6092612"/>
            <a:ext cx="2102660" cy="36996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AA969EA-5344-6EF3-CC12-C23B82ADA9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2326" r="5283" b="-2377"/>
          <a:stretch>
            <a:fillRect/>
          </a:stretch>
        </p:blipFill>
        <p:spPr>
          <a:xfrm>
            <a:off x="9728339" y="1500526"/>
            <a:ext cx="2102662" cy="36996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D34E67BF-3E74-9099-325F-AABE60CC7D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109" r="60500" b="-2377"/>
          <a:stretch>
            <a:fillRect/>
          </a:stretch>
        </p:blipFill>
        <p:spPr>
          <a:xfrm flipH="1">
            <a:off x="9728338" y="6092612"/>
            <a:ext cx="2102661" cy="3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E5CFB1-6E5D-28D0-0504-525966E66A1D}"/>
              </a:ext>
            </a:extLst>
          </p:cNvPr>
          <p:cNvSpPr/>
          <p:nvPr userDrawn="1"/>
        </p:nvSpPr>
        <p:spPr>
          <a:xfrm>
            <a:off x="1248681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AF661A-5F34-00CC-45E9-99F274446F86}"/>
              </a:ext>
            </a:extLst>
          </p:cNvPr>
          <p:cNvSpPr/>
          <p:nvPr userDrawn="1"/>
        </p:nvSpPr>
        <p:spPr>
          <a:xfrm>
            <a:off x="3773623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CEADF96-5D94-708D-022A-F136E069A5B8}"/>
              </a:ext>
            </a:extLst>
          </p:cNvPr>
          <p:cNvSpPr/>
          <p:nvPr userDrawn="1"/>
        </p:nvSpPr>
        <p:spPr>
          <a:xfrm>
            <a:off x="6298565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EF8FF4-3110-CA86-6526-8DAF1182583B}"/>
              </a:ext>
            </a:extLst>
          </p:cNvPr>
          <p:cNvSpPr/>
          <p:nvPr userDrawn="1"/>
        </p:nvSpPr>
        <p:spPr>
          <a:xfrm>
            <a:off x="8817987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6301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5841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85841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556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551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1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31212-2FE6-55BF-B115-840AEFE43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6532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9BBA-4E85-E48D-D280-545BAE8AB880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14241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CBB9-DE13-BE79-A6E8-E32B89636B2A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037076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EADC89-152E-D424-DDED-399B2E7DEAF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9448800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E466C6-8988-D5F0-0AA0-B2AB70AF442E}"/>
              </a:ext>
            </a:extLst>
          </p:cNvPr>
          <p:cNvGrpSpPr/>
          <p:nvPr userDrawn="1"/>
        </p:nvGrpSpPr>
        <p:grpSpPr>
          <a:xfrm>
            <a:off x="1248679" y="1508700"/>
            <a:ext cx="2103122" cy="4953875"/>
            <a:chOff x="1248679" y="1508700"/>
            <a:chExt cx="2103122" cy="4953875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1F7DD63-23CA-7454-E245-8804728AEE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2358" r="55249" b="-2377"/>
            <a:stretch>
              <a:fillRect/>
            </a:stretch>
          </p:blipFill>
          <p:spPr>
            <a:xfrm>
              <a:off x="1248681" y="1508700"/>
              <a:ext cx="2103120" cy="369963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8405533-1121-8774-DBB7-8C38FEFBD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77076" r="10531" b="-2377"/>
            <a:stretch>
              <a:fillRect/>
            </a:stretch>
          </p:blipFill>
          <p:spPr>
            <a:xfrm flipH="1">
              <a:off x="1248679" y="6092612"/>
              <a:ext cx="2103119" cy="36996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6488B9-1D80-CB7D-66EB-9805275E6B42}"/>
              </a:ext>
            </a:extLst>
          </p:cNvPr>
          <p:cNvGrpSpPr/>
          <p:nvPr userDrawn="1"/>
        </p:nvGrpSpPr>
        <p:grpSpPr>
          <a:xfrm>
            <a:off x="3773620" y="1508700"/>
            <a:ext cx="2103123" cy="4953875"/>
            <a:chOff x="3773620" y="1508700"/>
            <a:chExt cx="2103123" cy="4953875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682DD8D-FBD4-C787-985C-55E13624D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47237" r="40370" b="-2377"/>
            <a:stretch>
              <a:fillRect/>
            </a:stretch>
          </p:blipFill>
          <p:spPr>
            <a:xfrm>
              <a:off x="3773622" y="1508700"/>
              <a:ext cx="2103121" cy="369963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3565A40-24B9-D479-8745-74E470A1E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2197" r="25410" b="-2377"/>
            <a:stretch>
              <a:fillRect/>
            </a:stretch>
          </p:blipFill>
          <p:spPr>
            <a:xfrm flipH="1">
              <a:off x="3773620" y="6092612"/>
              <a:ext cx="2103119" cy="36996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2F4C3-3B1C-0141-DC4B-6C2C082882D1}"/>
              </a:ext>
            </a:extLst>
          </p:cNvPr>
          <p:cNvGrpSpPr/>
          <p:nvPr userDrawn="1"/>
        </p:nvGrpSpPr>
        <p:grpSpPr>
          <a:xfrm>
            <a:off x="6298558" y="1508700"/>
            <a:ext cx="2103126" cy="4953875"/>
            <a:chOff x="6298558" y="1508700"/>
            <a:chExt cx="2103126" cy="4953875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FB4381B-7E0D-215F-84D0-6273583DCF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2116" r="25491" b="-2377"/>
            <a:stretch>
              <a:fillRect/>
            </a:stretch>
          </p:blipFill>
          <p:spPr>
            <a:xfrm>
              <a:off x="6298564" y="1508700"/>
              <a:ext cx="2103120" cy="369963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BCB0811F-C44C-1896-63C6-85DDCA92D1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47318" r="40289" b="-2377"/>
            <a:stretch>
              <a:fillRect/>
            </a:stretch>
          </p:blipFill>
          <p:spPr>
            <a:xfrm flipH="1">
              <a:off x="6298558" y="6092612"/>
              <a:ext cx="2103120" cy="36996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4FFCD-12B0-07A1-C356-20E3C197F373}"/>
              </a:ext>
            </a:extLst>
          </p:cNvPr>
          <p:cNvGrpSpPr/>
          <p:nvPr userDrawn="1"/>
        </p:nvGrpSpPr>
        <p:grpSpPr>
          <a:xfrm>
            <a:off x="8817985" y="1508700"/>
            <a:ext cx="2103122" cy="4953875"/>
            <a:chOff x="8817985" y="1508700"/>
            <a:chExt cx="2103122" cy="4953875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301EDA92-CD53-632E-13E2-74611439D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76962" r="10644" b="-2377"/>
            <a:stretch>
              <a:fillRect/>
            </a:stretch>
          </p:blipFill>
          <p:spPr>
            <a:xfrm>
              <a:off x="8817987" y="1508700"/>
              <a:ext cx="2103120" cy="369963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9B769A7-74AD-B65F-3357-0F03F5ABA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2471" r="55136" b="-2377"/>
            <a:stretch>
              <a:fillRect/>
            </a:stretch>
          </p:blipFill>
          <p:spPr>
            <a:xfrm flipH="1">
              <a:off x="8817985" y="6092612"/>
              <a:ext cx="2103119" cy="3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977C6F-C38E-9D44-27CF-BFB77928C102}"/>
              </a:ext>
            </a:extLst>
          </p:cNvPr>
          <p:cNvSpPr/>
          <p:nvPr userDrawn="1"/>
        </p:nvSpPr>
        <p:spPr>
          <a:xfrm>
            <a:off x="2517333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D13E30-BCE8-3175-7CF8-212CB3729B64}"/>
              </a:ext>
            </a:extLst>
          </p:cNvPr>
          <p:cNvSpPr/>
          <p:nvPr userDrawn="1"/>
        </p:nvSpPr>
        <p:spPr>
          <a:xfrm>
            <a:off x="5042505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69ABD4B-486A-1DFA-1364-FE35B0D30945}"/>
              </a:ext>
            </a:extLst>
          </p:cNvPr>
          <p:cNvSpPr/>
          <p:nvPr userDrawn="1"/>
        </p:nvSpPr>
        <p:spPr>
          <a:xfrm>
            <a:off x="7567447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518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472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472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70506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460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0460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012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7966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7966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2815B-07F6-38F1-F602-7E49925A0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6001-CD51-9D14-C047-B5D2010D80CF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0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BF983-D835-6004-D942-E1A74B8E7B6F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6665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999A83F-1EFA-AAD1-18AD-D95F44A9F14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4930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54CAF0-22C6-5A01-BB92-6F0D2E70A6F0}"/>
              </a:ext>
            </a:extLst>
          </p:cNvPr>
          <p:cNvGrpSpPr/>
          <p:nvPr userDrawn="1"/>
        </p:nvGrpSpPr>
        <p:grpSpPr>
          <a:xfrm>
            <a:off x="2517331" y="1508700"/>
            <a:ext cx="2103122" cy="4953875"/>
            <a:chOff x="2517331" y="1508700"/>
            <a:chExt cx="2103122" cy="4953875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A44B717-7571-927B-7468-0A012C6D3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9834" r="47773" b="-2377"/>
            <a:stretch>
              <a:fillRect/>
            </a:stretch>
          </p:blipFill>
          <p:spPr>
            <a:xfrm>
              <a:off x="2517333" y="1508700"/>
              <a:ext cx="2103120" cy="369963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D163634-E79F-ADE4-4BB9-B01873293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9600" r="18007" b="-2377"/>
            <a:stretch>
              <a:fillRect/>
            </a:stretch>
          </p:blipFill>
          <p:spPr>
            <a:xfrm flipH="1">
              <a:off x="2517331" y="6092612"/>
              <a:ext cx="2103119" cy="36996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62E160-80ED-9B71-8DE0-4A2C2E5C0593}"/>
              </a:ext>
            </a:extLst>
          </p:cNvPr>
          <p:cNvGrpSpPr/>
          <p:nvPr userDrawn="1"/>
        </p:nvGrpSpPr>
        <p:grpSpPr>
          <a:xfrm>
            <a:off x="5042504" y="1508700"/>
            <a:ext cx="2103121" cy="4953875"/>
            <a:chOff x="5042504" y="1508700"/>
            <a:chExt cx="2103121" cy="4953875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B172E82-D373-D835-B461-85ED4BD3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4714" r="32893" b="-2377"/>
            <a:stretch>
              <a:fillRect/>
            </a:stretch>
          </p:blipFill>
          <p:spPr>
            <a:xfrm>
              <a:off x="5042505" y="1508700"/>
              <a:ext cx="2103120" cy="36996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97C9542-C119-FBD9-A21F-5AF3AF1AB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4719" r="32888" b="-2377"/>
            <a:stretch>
              <a:fillRect/>
            </a:stretch>
          </p:blipFill>
          <p:spPr>
            <a:xfrm flipH="1">
              <a:off x="5042504" y="6092612"/>
              <a:ext cx="2103118" cy="36996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F97431-15BA-6EAA-6499-BF5D6774F879}"/>
              </a:ext>
            </a:extLst>
          </p:cNvPr>
          <p:cNvGrpSpPr/>
          <p:nvPr userDrawn="1"/>
        </p:nvGrpSpPr>
        <p:grpSpPr>
          <a:xfrm>
            <a:off x="7567444" y="1508700"/>
            <a:ext cx="2103123" cy="4953875"/>
            <a:chOff x="7567444" y="1508700"/>
            <a:chExt cx="2103123" cy="4953875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2EDB568-DF4A-B6D6-15B3-8B3505801F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9593" r="18014" b="-2377"/>
            <a:stretch>
              <a:fillRect/>
            </a:stretch>
          </p:blipFill>
          <p:spPr>
            <a:xfrm>
              <a:off x="7567446" y="1508700"/>
              <a:ext cx="2103121" cy="369963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4769A28D-6102-0A46-AC58-EBEF23634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9840" r="47767" b="-2377"/>
            <a:stretch>
              <a:fillRect/>
            </a:stretch>
          </p:blipFill>
          <p:spPr>
            <a:xfrm flipH="1">
              <a:off x="7567444" y="6092612"/>
              <a:ext cx="2103118" cy="3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0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0A2A17-38E5-D70B-647F-8146C46BA457}"/>
              </a:ext>
            </a:extLst>
          </p:cNvPr>
          <p:cNvSpPr/>
          <p:nvPr userDrawn="1"/>
        </p:nvSpPr>
        <p:spPr>
          <a:xfrm>
            <a:off x="3773623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E79652-1580-2F96-908B-83E8CA9381A5}"/>
              </a:ext>
            </a:extLst>
          </p:cNvPr>
          <p:cNvSpPr/>
          <p:nvPr userDrawn="1"/>
        </p:nvSpPr>
        <p:spPr>
          <a:xfrm>
            <a:off x="6298565" y="1685508"/>
            <a:ext cx="2103120" cy="46551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F29D7E-9B76-AB46-0804-1E436ECBD833}"/>
              </a:ext>
            </a:extLst>
          </p:cNvPr>
          <p:cNvGrpSpPr/>
          <p:nvPr userDrawn="1"/>
        </p:nvGrpSpPr>
        <p:grpSpPr>
          <a:xfrm>
            <a:off x="3773622" y="1508700"/>
            <a:ext cx="2103121" cy="4953875"/>
            <a:chOff x="3773622" y="1508700"/>
            <a:chExt cx="2103121" cy="495387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AAF0712-0811-023A-B7E7-79B1D4A7B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47237" r="40370" b="-2377"/>
            <a:stretch>
              <a:fillRect/>
            </a:stretch>
          </p:blipFill>
          <p:spPr>
            <a:xfrm>
              <a:off x="3773622" y="1508700"/>
              <a:ext cx="2103121" cy="36996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881D396-EC96-E35F-E9E6-2B66A8F04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2197" r="25410" b="-2377"/>
            <a:stretch>
              <a:fillRect/>
            </a:stretch>
          </p:blipFill>
          <p:spPr>
            <a:xfrm flipH="1">
              <a:off x="3773622" y="6092612"/>
              <a:ext cx="2103120" cy="369963"/>
            </a:xfrm>
            <a:prstGeom prst="rect">
              <a:avLst/>
            </a:prstGeom>
          </p:spPr>
        </p:pic>
      </p:grp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4AB5AA-D1F2-E499-7055-1AE41DD2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CC929-D621-A0A6-2952-880CCEA7B668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0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AF2A6-8117-7786-1395-134226713706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7076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42B49C-C5FC-CF2E-186C-17B6EF86C65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5752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C27209-8CA3-8B6D-F1FA-884935BAD6D4}"/>
              </a:ext>
            </a:extLst>
          </p:cNvPr>
          <p:cNvGrpSpPr/>
          <p:nvPr userDrawn="1"/>
        </p:nvGrpSpPr>
        <p:grpSpPr>
          <a:xfrm>
            <a:off x="6298564" y="1508700"/>
            <a:ext cx="2103121" cy="4953875"/>
            <a:chOff x="6298564" y="1508700"/>
            <a:chExt cx="2103121" cy="495387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57AA8A7-6338-EBC7-BB5C-8FC5296453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62116" r="25491" b="-2377"/>
            <a:stretch>
              <a:fillRect/>
            </a:stretch>
          </p:blipFill>
          <p:spPr>
            <a:xfrm>
              <a:off x="6298565" y="1508700"/>
              <a:ext cx="2103120" cy="36996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1A3522F-D418-B54D-083C-681792412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47317" r="40290" b="-2377"/>
            <a:stretch>
              <a:fillRect/>
            </a:stretch>
          </p:blipFill>
          <p:spPr>
            <a:xfrm flipH="1">
              <a:off x="6298564" y="6092612"/>
              <a:ext cx="2103120" cy="3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7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92C8F4-335E-12A4-0E72-0E1B09BEC749}"/>
              </a:ext>
            </a:extLst>
          </p:cNvPr>
          <p:cNvSpPr/>
          <p:nvPr userDrawn="1"/>
        </p:nvSpPr>
        <p:spPr>
          <a:xfrm>
            <a:off x="1503858" y="1728558"/>
            <a:ext cx="9144000" cy="457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7DC73E-3453-8971-7B34-EB9B0D0126B1}"/>
              </a:ext>
            </a:extLst>
          </p:cNvPr>
          <p:cNvGrpSpPr/>
          <p:nvPr userDrawn="1"/>
        </p:nvGrpSpPr>
        <p:grpSpPr>
          <a:xfrm>
            <a:off x="1503858" y="1508700"/>
            <a:ext cx="9144001" cy="4953875"/>
            <a:chOff x="1503858" y="1508700"/>
            <a:chExt cx="9144001" cy="495387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83BC8F-116F-EFF7-89AA-07E77275D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3862" r="12254" b="-2377"/>
            <a:stretch>
              <a:fillRect/>
            </a:stretch>
          </p:blipFill>
          <p:spPr>
            <a:xfrm>
              <a:off x="1503859" y="1508700"/>
              <a:ext cx="9144000" cy="36996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8C2A611-A260-95F0-9537-3E3F922BF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34081" r="12037" b="-2377"/>
            <a:stretch>
              <a:fillRect/>
            </a:stretch>
          </p:blipFill>
          <p:spPr>
            <a:xfrm flipH="1">
              <a:off x="1503858" y="6092612"/>
              <a:ext cx="9144000" cy="369963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3392" y="1894177"/>
            <a:ext cx="4240762" cy="4240762"/>
          </a:xfrm>
          <a:prstGeom prst="roundRect">
            <a:avLst>
              <a:gd name="adj" fmla="val 4849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1pPr>
            <a:lvl2pPr marL="3175" indent="-31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tabLst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 and Company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A809AB-3112-4E15-D1EE-3F3700E2D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4727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353FB-DC84-DA84-5C0D-1DB0BB1D27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9034D8-DA4D-3C8B-E0AB-A3EDDEFB8C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7076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77BE40-B649-17C4-FB18-ED6E992BFF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5752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54FB5D-1E47-83AB-1CB8-9D4A7E524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9813" r="13530" b="464"/>
          <a:stretch>
            <a:fillRect/>
          </a:stretch>
        </p:blipFill>
        <p:spPr>
          <a:xfrm>
            <a:off x="3048" y="-4679"/>
            <a:ext cx="12188952" cy="68626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12E6EE-C40D-EBCE-4283-0E76558273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563" t="-1" r="4641" b="-825"/>
          <a:stretch>
            <a:fillRect/>
          </a:stretch>
        </p:blipFill>
        <p:spPr>
          <a:xfrm>
            <a:off x="1962216" y="1092685"/>
            <a:ext cx="9966960" cy="364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70" y="230592"/>
            <a:ext cx="9966960" cy="991181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F653C6-C2B0-9F31-24E1-2C82920D61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989168" y="3050387"/>
            <a:ext cx="5943600" cy="752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216" y="1221773"/>
            <a:ext cx="9966960" cy="5252073"/>
          </a:xfrm>
          <a:solidFill>
            <a:schemeClr val="bg1"/>
          </a:solidFill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6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ACD934-6C1E-4DD8-B5EC-300E0672B9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563" r="4705" b="5077"/>
          <a:stretch>
            <a:fillRect/>
          </a:stretch>
        </p:blipFill>
        <p:spPr>
          <a:xfrm>
            <a:off x="1962216" y="6313696"/>
            <a:ext cx="9966960" cy="34303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22644-CFF1-ADCA-3DE8-3F66A0E0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F04FD-DE23-6450-C28A-A351BF0D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C68B11F-C637-F80C-A49A-3B45B5B8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530815-7A06-3908-5F1E-317A4BDCD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9813" r="13530" b="464"/>
          <a:stretch>
            <a:fillRect/>
          </a:stretch>
        </p:blipFill>
        <p:spPr>
          <a:xfrm>
            <a:off x="3048" y="-4679"/>
            <a:ext cx="12188952" cy="6862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22" y="230592"/>
            <a:ext cx="9976738" cy="1005840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94" y="1236098"/>
            <a:ext cx="4846320" cy="5235417"/>
          </a:xfrm>
          <a:solidFill>
            <a:schemeClr val="bg1"/>
          </a:solidFill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99681-911D-6C02-8BE2-B281C51971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32320" y="1236098"/>
            <a:ext cx="4846320" cy="5194938"/>
          </a:xfrm>
          <a:solidFill>
            <a:schemeClr val="bg1"/>
          </a:solidFill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203D71-D372-B3DA-B423-FB2B5CDDB5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563" t="1" r="34879" b="226"/>
          <a:stretch>
            <a:fillRect/>
          </a:stretch>
        </p:blipFill>
        <p:spPr>
          <a:xfrm>
            <a:off x="1965960" y="1092685"/>
            <a:ext cx="4846320" cy="36055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36DA58-D6D0-214C-2625-CCB3330938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976" t="1" r="4466" b="226"/>
          <a:stretch>
            <a:fillRect/>
          </a:stretch>
        </p:blipFill>
        <p:spPr>
          <a:xfrm>
            <a:off x="7132320" y="1092685"/>
            <a:ext cx="4846321" cy="36055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49E32D7-D088-23D9-D792-B4F24A4A8A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563" t="1" r="34879" b="226"/>
          <a:stretch>
            <a:fillRect/>
          </a:stretch>
        </p:blipFill>
        <p:spPr>
          <a:xfrm>
            <a:off x="1962216" y="6293837"/>
            <a:ext cx="4846320" cy="3605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1B9F54B-BDE4-1621-F6B5-D340455856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976" t="1" r="4466" b="226"/>
          <a:stretch>
            <a:fillRect/>
          </a:stretch>
        </p:blipFill>
        <p:spPr>
          <a:xfrm>
            <a:off x="7132320" y="6293837"/>
            <a:ext cx="4846321" cy="36055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1CCD81D-FA20-8725-7EFD-FC0B93D3CF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1989168" y="3050387"/>
            <a:ext cx="5943600" cy="7525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613300-3D53-849A-FFE5-083445E5DA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E6558D-2BBD-796B-3B00-607134496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7E61EE-A3FC-A314-A3EA-777FDBBB95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005839"/>
            <a:ext cx="11795760" cy="5467467"/>
          </a:xfrm>
          <a:solidFill>
            <a:schemeClr val="bg1"/>
          </a:solidFill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720B0C-E1D4-D499-B21D-C98F2C684A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11" t="-1" r="4180" b="-825"/>
          <a:stretch>
            <a:fillRect/>
          </a:stretch>
        </p:blipFill>
        <p:spPr>
          <a:xfrm>
            <a:off x="193565" y="837324"/>
            <a:ext cx="11795760" cy="3643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8054F90-264C-E8A7-DCC4-95C66CF448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364" r="4180" b="5077"/>
          <a:stretch>
            <a:fillRect/>
          </a:stretch>
        </p:blipFill>
        <p:spPr>
          <a:xfrm>
            <a:off x="202675" y="6281472"/>
            <a:ext cx="11795760" cy="34303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D664527-AAE1-39BB-CE66-7F608936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341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E33C0C-489A-7CAD-9F30-104DF09E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045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B4578A-DB81-D7D4-ADFD-0383ADBE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457" y="663464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9C8BAD-0066-979A-E4A2-B37516B8EAB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9813" r="13530" b="464"/>
          <a:stretch>
            <a:fillRect/>
          </a:stretch>
        </p:blipFill>
        <p:spPr>
          <a:xfrm>
            <a:off x="3048" y="-4679"/>
            <a:ext cx="12188952" cy="68626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93" y="228601"/>
            <a:ext cx="10002066" cy="1005840"/>
          </a:xfrm>
          <a:prstGeom prst="rect">
            <a:avLst/>
          </a:prstGeom>
          <a:noFill/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89" y="1234440"/>
            <a:ext cx="10002067" cy="5215345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rmAutofit/>
          </a:bodyPr>
          <a:lstStyle/>
          <a:p>
            <a:pPr marL="344488" lvl="0" indent="-344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2"/>
              </a:buBlip>
            </a:pPr>
            <a:r>
              <a:rPr lang="en-US" dirty="0"/>
              <a:t>Click to edit Master text styles</a:t>
            </a:r>
          </a:p>
          <a:p>
            <a:pPr marL="800100" lvl="1" indent="-396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</a:pPr>
            <a:r>
              <a:rPr lang="en-US" dirty="0"/>
              <a:t>Second level</a:t>
            </a:r>
          </a:p>
          <a:p>
            <a:pPr marL="1087438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</a:pPr>
            <a:r>
              <a:rPr lang="en-US" dirty="0"/>
              <a:t>Third level</a:t>
            </a:r>
          </a:p>
          <a:p>
            <a:pPr marL="1373188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</a:pPr>
            <a:r>
              <a:rPr lang="en-US" dirty="0"/>
              <a:t>Fourth level</a:t>
            </a:r>
          </a:p>
          <a:p>
            <a:pPr marL="344488" lvl="4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7589" y="66346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9BB9BD4-A28B-4C6E-9E65-0D6440410C78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1222" y="6634641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6457" y="6634641"/>
            <a:ext cx="2743200" cy="182880"/>
          </a:xfrm>
          <a:prstGeom prst="rect">
            <a:avLst/>
          </a:prstGeom>
        </p:spPr>
        <p:txBody>
          <a:bodyPr vert="horz" lIns="91440" tIns="45720" rIns="91440" bIns="9144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1" r:id="rId2"/>
    <p:sldLayoutId id="2147483721" r:id="rId3"/>
    <p:sldLayoutId id="2147483723" r:id="rId4"/>
    <p:sldLayoutId id="2147483724" r:id="rId5"/>
    <p:sldLayoutId id="2147483727" r:id="rId6"/>
    <p:sldLayoutId id="2147483722" r:id="rId7"/>
    <p:sldLayoutId id="2147483706" r:id="rId8"/>
    <p:sldLayoutId id="2147483707" r:id="rId9"/>
    <p:sldLayoutId id="2147483725" r:id="rId10"/>
    <p:sldLayoutId id="2147483726" r:id="rId11"/>
    <p:sldLayoutId id="2147483729" r:id="rId12"/>
    <p:sldLayoutId id="2147483708" r:id="rId13"/>
    <p:sldLayoutId id="2147483713" r:id="rId14"/>
    <p:sldLayoutId id="2147483714" r:id="rId15"/>
    <p:sldLayoutId id="2147483731" r:id="rId16"/>
    <p:sldLayoutId id="2147483720" r:id="rId17"/>
    <p:sldLayoutId id="214748372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ajan Pro" panose="02020502050506020301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1201738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n-lt"/>
          <a:ea typeface="+mn-ea"/>
          <a:cs typeface="+mn-cs"/>
        </a:defRPr>
      </a:lvl3pPr>
      <a:lvl4pPr marL="1430338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273" y="195469"/>
            <a:ext cx="914545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Tips for an Effective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EEB66-9A30-8D64-82CD-B3B2416D36BC}"/>
              </a:ext>
            </a:extLst>
          </p:cNvPr>
          <p:cNvSpPr txBox="1"/>
          <p:nvPr/>
        </p:nvSpPr>
        <p:spPr>
          <a:xfrm>
            <a:off x="424070" y="1069011"/>
            <a:ext cx="3643728" cy="4109859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wrap="square" lIns="274320" tIns="274320" rIns="274320" bIns="274320" numCol="1" rtlCol="0">
            <a:spAutoFit/>
          </a:bodyPr>
          <a:lstStyle/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simple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consistent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More simple slides is better than fewer cluttered ones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Use speaker notes 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Provide a handout to reinforce key takeaways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Check that presentation meets accessibility guidelines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A04C7-2B19-9882-6933-0A151D98753E}"/>
              </a:ext>
            </a:extLst>
          </p:cNvPr>
          <p:cNvSpPr txBox="1"/>
          <p:nvPr/>
        </p:nvSpPr>
        <p:spPr>
          <a:xfrm>
            <a:off x="4545496" y="1069011"/>
            <a:ext cx="7275443" cy="4885634"/>
          </a:xfrm>
          <a:prstGeom prst="rect">
            <a:avLst/>
          </a:prstGeom>
          <a:noFill/>
        </p:spPr>
        <p:txBody>
          <a:bodyPr wrap="square" numCol="1" rtlCol="0">
            <a:normAutofit fontScale="925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One idea per slide. </a:t>
            </a:r>
            <a:r>
              <a:rPr lang="en-US" sz="1200" dirty="0">
                <a:solidFill>
                  <a:schemeClr val="accent1"/>
                </a:solidFill>
              </a:rPr>
              <a:t>To prevent cognitive overload, dedicate each slide to a single, main point. If you have a complex topic, break it into multiple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Limit text. </a:t>
            </a:r>
            <a:r>
              <a:rPr lang="en-US" sz="1200" dirty="0">
                <a:solidFill>
                  <a:schemeClr val="accent1"/>
                </a:solidFill>
              </a:rPr>
              <a:t>Use bullet points or key phrases instead of full sentences and paragraphs. The text on your slides should serve as cues for you, not as a script for the audience to read.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white space. </a:t>
            </a:r>
            <a:r>
              <a:rPr lang="en-US" sz="1200" dirty="0">
                <a:solidFill>
                  <a:schemeClr val="accent1"/>
                </a:solidFill>
              </a:rPr>
              <a:t>Leaving empty space around text and images makes your slides look clean, organized, and professional. It helps the audience focus on the most important information.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Avoid visual clutter. </a:t>
            </a:r>
            <a:r>
              <a:rPr lang="en-US" sz="1200" dirty="0">
                <a:solidFill>
                  <a:schemeClr val="accent1"/>
                </a:solidFill>
              </a:rPr>
              <a:t>Don't cram too many images, charts, or words onto a single slide. Visual elements should serve a purpose, not simply decorate the space.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Go visual over text. </a:t>
            </a:r>
            <a:r>
              <a:rPr lang="en-US" sz="1200" dirty="0">
                <a:solidFill>
                  <a:schemeClr val="accent1"/>
                </a:solidFill>
              </a:rPr>
              <a:t>Use high-quality images, icons, and diagrams to explain complex ideas whenever possible. Visuals are more memorable than text-only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Visualize data effectively. </a:t>
            </a:r>
            <a:r>
              <a:rPr lang="en-US" sz="1200" dirty="0">
                <a:solidFill>
                  <a:schemeClr val="accent1"/>
                </a:solidFill>
              </a:rPr>
              <a:t>If you need to present data, use simple, clean graphs and charts. Use color to draw attention to the most important figures and eliminate unnecessary details like gridlines.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animation sparingly. </a:t>
            </a:r>
            <a:r>
              <a:rPr lang="en-US" sz="1200" dirty="0">
                <a:solidFill>
                  <a:schemeClr val="accent1"/>
                </a:solidFill>
              </a:rPr>
              <a:t>Subtle effects like "fade-in" can be used to reveal bullet points one at a time, but avoid flashy, distracting, or complex animations and transitions.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image quality. </a:t>
            </a:r>
            <a:r>
              <a:rPr lang="en-US" sz="1200" dirty="0">
                <a:solidFill>
                  <a:schemeClr val="accent1"/>
                </a:solidFill>
              </a:rPr>
              <a:t>Low-resolution, pixelated, or watermarked images look unprofessional. Use high-quality visuals that are relevant and reinforce your message.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that your presentation is accessible. </a:t>
            </a:r>
            <a:r>
              <a:rPr lang="en-US" sz="1200" dirty="0">
                <a:solidFill>
                  <a:schemeClr val="accent1"/>
                </a:solidFill>
              </a:rPr>
              <a:t>Run accessibility checker in PowerPoint and make necessary changes.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Google Gemini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56772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DA718A-6F37-CE43-D49F-2F30215B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65F86C-3C1F-7D6D-5764-A729AE29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702890-7FDA-6F43-4745-FE63536C3C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8800" y="6678843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7756F4-C380-0DEE-D0AF-CB9E81C6D3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CF02B-E107-B2F3-461C-B1492B3E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1DA23E-88DA-EF72-EC11-548DCE2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7B8CA-28BB-F5C3-DEB5-48CABFA0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37" y="665779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DBA0C9-7F4C-AD44-FC68-6A9C3B1E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F6F42C-391F-A1DB-B473-9E4784B3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AA974-461D-F2D3-9850-3647582B8C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66E9-3752-D2FC-5911-3090C5C9A8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66415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A1E0-8BAB-B03A-2C11-8E63D6DE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ED66A0-1611-3763-582E-B07056A91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ED31AC-253B-4672-211A-0306E0815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8DB603-F672-68A5-0624-20AE5544EE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242DD-D8D1-1A1C-DF04-3E4586782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2927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D0695-628E-9153-2383-42B2FA37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D2E4C-89AC-2924-565D-67E51396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30C666-E30E-1F54-3505-A36AFDF3E2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77063-A453-F1A4-9F7C-CDB0F8483F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DFC44-7FD4-310E-A44A-734623E5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3432-71DF-2480-5932-F6AE8C0A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b="0" dirty="0">
                <a:effectLst/>
                <a:latin typeface="+mj-lt"/>
              </a:rPr>
              <a:t>Instructions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1804926" y="1960747"/>
            <a:ext cx="8582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following slides should be used for section breaks, quotes, highlights, or other simple content to break up heavier content or create emphasis.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28442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C6591-EEE0-B246-8826-CF1612C5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E0CA5-987A-2CB3-0DE7-80C2ED959F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E7C6AE-7958-BEAC-6CD9-8F8B721D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AAE3-EF52-FAE0-2612-22AB19B7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sz="4800" dirty="0"/>
              <a:t>Please remember to complete</a:t>
            </a:r>
            <a:br>
              <a:rPr lang="en-US" sz="4800" dirty="0"/>
            </a:br>
            <a:r>
              <a:rPr lang="en-US" sz="4800" dirty="0"/>
              <a:t>the survey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0912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AE28-0345-06A2-A22A-1185924D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741BFF-AF45-7B1C-FA49-D78B05435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40A50-6D53-770E-D4F6-3BBAEEDB1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53F041-5F6E-A209-0CF0-3DB493DCBD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" y="2792221"/>
            <a:ext cx="10058400" cy="12735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5F9220-931C-E9F0-CB15-DE765688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3149"/>
            <a:ext cx="12192000" cy="1005840"/>
          </a:xfrm>
        </p:spPr>
        <p:txBody>
          <a:bodyPr>
            <a:normAutofit/>
          </a:bodyPr>
          <a:lstStyle/>
          <a:p>
            <a:r>
              <a:rPr lang="en-US" dirty="0"/>
              <a:t>Closing slide with E-ATP tagline</a:t>
            </a:r>
          </a:p>
        </p:txBody>
      </p:sp>
    </p:spTree>
    <p:extLst>
      <p:ext uri="{BB962C8B-B14F-4D97-AF65-F5344CB8AC3E}">
        <p14:creationId xmlns:p14="http://schemas.microsoft.com/office/powerpoint/2010/main" val="25906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58BB-311E-65EB-79F3-A793861B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B25A-92B7-1A1A-D468-8070013A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3149"/>
            <a:ext cx="12192000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dirty="0"/>
              <a:t>Closing slide with E-ATP logo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AEA232-9008-866C-F8B0-45C0C347F9DE}"/>
              </a:ext>
            </a:extLst>
          </p:cNvPr>
          <p:cNvGrpSpPr>
            <a:grpSpLocks noChangeAspect="1"/>
          </p:cNvGrpSpPr>
          <p:nvPr/>
        </p:nvGrpSpPr>
        <p:grpSpPr>
          <a:xfrm>
            <a:off x="2438400" y="2561184"/>
            <a:ext cx="7315200" cy="1735632"/>
            <a:chOff x="840657" y="2775545"/>
            <a:chExt cx="5715074" cy="135597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8B8FA3B-83A7-2C4B-6593-9745C563B7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40657" y="2880110"/>
              <a:ext cx="2235663" cy="8699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1E18424-D75B-E0B3-458E-668C89DF5B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22131" y="2775545"/>
              <a:ext cx="2133600" cy="135597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5526A-51A3-5422-1170-D810F9DE6394}"/>
                </a:ext>
              </a:extLst>
            </p:cNvPr>
            <p:cNvCxnSpPr/>
            <p:nvPr/>
          </p:nvCxnSpPr>
          <p:spPr>
            <a:xfrm>
              <a:off x="3657600" y="2786942"/>
              <a:ext cx="0" cy="121920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789AE4-3230-1C4E-46C0-EC0CD44CC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40962-009C-0E10-DB25-86700F72AB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C564C-13FF-CCD8-D220-C397941153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FFE309-179E-6873-1820-EFFCA604CB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6FEC22-9F41-E94F-D688-10641D667D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23791F-BE3E-F4BC-394A-E5967E58B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E5D3CD-3EE3-457E-E7C8-603C0D91610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D3591-C51A-EEC6-3D20-A98662C218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A8970C-FE87-BD84-5015-6B95068F36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63B794-3FD1-893B-AE9C-31319D8E88F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63349E-EB37-97FD-88BB-CB8FE21108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42A778-780E-6CC4-B907-96677E3B29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A7230F-1060-40B4-41FF-65DACDD1BA2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91456F-FF77-E340-251B-4B2AD32061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FF23E-AD0C-AF8D-9BE2-865CB9F2E0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8A77E-6A53-004B-2CA0-CB7A2BB2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3222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8DB849B3-09A8-0BB6-2607-EB5A2A850AE1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>
          <a:xfrm>
            <a:off x="9448800" y="666374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5EF7AE8-1561-CFE9-2EE8-7F13A25DB5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B8917F-D284-BF5D-5D65-2B05A445D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8F10211-27B2-8064-A47B-EB141A517F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B6BA34B-1FA8-7B64-F852-EF396D4DEE5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7DF2403-93DD-1D4F-0FBB-30922F21FD8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552F1A4-B6FB-6AFD-C34A-A51C11EE78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8840594-231B-1F9E-A568-13C468A47DB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0A53EA1-D3A4-912C-AA5D-0F1B0C7C2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0BEB2BD-3BBC-5722-63D6-33B427A32A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3FDF59B-F064-9A46-3775-1B822490584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A4ACF13-AB7A-7750-90F9-19DE73F95D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F7D61A2-7527-D4C9-6521-A447774D1C7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0871B55-A1F3-5928-2729-8AD972EB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53221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88F2FB24-8B3D-16B3-B5CE-25E6F32DAE0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9448800" y="6657953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5567C9-38F7-8D70-F9EF-76A4A041C0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2B17EC-D2AC-5AC1-5FB6-2EB6CEA358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A9A846-A918-C2C7-1FF5-457C6E237F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5ED2A2A-8DFE-5A5B-0331-F404F58109F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4A304E0-E485-C6C2-94B1-318282A3F90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4FACA13-AE30-81A2-6F17-0CAC4AE621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1B43415-6841-1665-9801-1F389E9FC33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1A82725-B8F2-6983-9D82-D6C912737BA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B2F064-0A6B-A953-CA6C-660AE4DD76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46F3D5E-BA45-A998-E2FF-5CD753AE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3222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9C330D5-99F0-BA84-5C09-C9DAFB92FE4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57823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C0A8591-A4C8-A9ED-C172-B7E273BDB7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7B3D4E-8853-616E-8FA6-2BCE09CB0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4BD27A3-C9A4-5B0F-9B4E-29D5A336F09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71C3C79-CA26-ECDA-9F54-E2A9C37C7AF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B5BA58-BA89-EB3F-F56C-026571892E0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C45D219-35C0-9160-B9B9-BE0F761E0DC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E459C9-8EFC-88CE-CE86-77489003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4045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31CCEB7-1E10-86DE-CE77-5967038ADE3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B157-FC0B-8454-59A2-20113E99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AA5BC2-CDFE-542B-ACAE-156FE047D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A37E01-B894-FEFE-B9F3-DCCF23DC55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 and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9374-4A69-2C17-B316-A9C724B4A4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D8AF5C-1E25-74E1-08FD-79D3583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5507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4854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3B93-7D54-3628-3B64-B7E5F22B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b="0" dirty="0">
                <a:effectLst/>
                <a:latin typeface="+mj-lt"/>
              </a:rPr>
              <a:t>Instructions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1804926" y="1664782"/>
            <a:ext cx="858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following slides are for the main content of your presentation. Use the fonts, bullets, colors, etc. as formatted to keep your presentation consistent.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Add speaker notes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87294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BD6E1-73F2-3B44-29BE-EC7A7537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40BB43-5425-2136-B4EE-2F7B6949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3E702-69F0-297C-945A-DBFAADC2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ATP2026">
      <a:dk1>
        <a:srgbClr val="A2268C"/>
      </a:dk1>
      <a:lt1>
        <a:sysClr val="window" lastClr="FFFFFF"/>
      </a:lt1>
      <a:dk2>
        <a:srgbClr val="4E0077"/>
      </a:dk2>
      <a:lt2>
        <a:srgbClr val="FFFFFF"/>
      </a:lt2>
      <a:accent1>
        <a:srgbClr val="25224C"/>
      </a:accent1>
      <a:accent2>
        <a:srgbClr val="005E22"/>
      </a:accent2>
      <a:accent3>
        <a:srgbClr val="937A00"/>
      </a:accent3>
      <a:accent4>
        <a:srgbClr val="25224C"/>
      </a:accent4>
      <a:accent5>
        <a:srgbClr val="4E0077"/>
      </a:accent5>
      <a:accent6>
        <a:srgbClr val="A2268C"/>
      </a:accent6>
      <a:hlink>
        <a:srgbClr val="A2268C"/>
      </a:hlink>
      <a:folHlink>
        <a:srgbClr val="25224C"/>
      </a:folHlink>
    </a:clrScheme>
    <a:fontScheme name="EATP2026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14123</TotalTime>
  <Words>430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Wingdings</vt:lpstr>
      <vt:lpstr>Arial</vt:lpstr>
      <vt:lpstr>Trajan Pro</vt:lpstr>
      <vt:lpstr>Wingdings 2</vt:lpstr>
      <vt:lpstr>Aptos</vt:lpstr>
      <vt:lpstr>Montserrat</vt:lpstr>
      <vt:lpstr>Montserrat Medium</vt:lpstr>
      <vt:lpstr>1_Office Theme</vt:lpstr>
      <vt:lpstr>Tips for an Effective Presentation</vt:lpstr>
      <vt:lpstr>PowerPoint Presentation</vt:lpstr>
      <vt:lpstr>Speakers</vt:lpstr>
      <vt:lpstr>Speakers</vt:lpstr>
      <vt:lpstr>Speakers</vt:lpstr>
      <vt:lpstr>Speakers</vt:lpstr>
      <vt:lpstr>Speaker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</vt:lpstr>
      <vt:lpstr>PowerPoint Presentation</vt:lpstr>
      <vt:lpstr>PowerPoint Presentation</vt:lpstr>
      <vt:lpstr>Please remember to complete the survey for this session</vt:lpstr>
      <vt:lpstr>Closing slide with E-ATP tagline</vt:lpstr>
      <vt:lpstr>Closing slide with E-ATP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Chuck Phillips</dc:creator>
  <cp:lastModifiedBy>Chuck Phillips</cp:lastModifiedBy>
  <cp:revision>87</cp:revision>
  <dcterms:created xsi:type="dcterms:W3CDTF">2025-09-25T13:06:18Z</dcterms:created>
  <dcterms:modified xsi:type="dcterms:W3CDTF">2026-04-07T18:18:23Z</dcterms:modified>
</cp:coreProperties>
</file>